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61" r:id="rId4"/>
    <p:sldId id="260" r:id="rId5"/>
    <p:sldId id="258" r:id="rId6"/>
    <p:sldId id="292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9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93" r:id="rId37"/>
    <p:sldId id="294" r:id="rId38"/>
    <p:sldId id="289" r:id="rId39"/>
    <p:sldId id="29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61"/>
            <p14:sldId id="260"/>
            <p14:sldId id="258"/>
            <p14:sldId id="292"/>
            <p14:sldId id="259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64"/>
    <a:srgbClr val="008AA5"/>
    <a:srgbClr val="004D9E"/>
    <a:srgbClr val="FCA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590"/>
    <p:restoredTop sz="94719"/>
  </p:normalViewPr>
  <p:slideViewPr>
    <p:cSldViewPr snapToGrid="0">
      <p:cViewPr varScale="1">
        <p:scale>
          <a:sx n="152" d="100"/>
          <a:sy n="152" d="100"/>
        </p:scale>
        <p:origin x="14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Forecasting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Forecasting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12/5/25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05/12/2025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05/12/2025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05/12/2025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05/12/2025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05/12/2025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05/12/2025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05/12/2025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05/12/2025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05/12/2025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05/12/2025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05/12/2025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05/12/2025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05/12/2025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05/12/2025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HERE-PPL/Forecast-AggregatoR" TargetMode="External"/><Relationship Id="rId2" Type="http://schemas.openxmlformats.org/officeDocument/2006/relationships/hyperlink" Target="https://github.com/SPHERE-PPL/forecasting-contest-templat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ichard-wood-aa647188/" TargetMode="External"/><Relationship Id="rId2" Type="http://schemas.openxmlformats.org/officeDocument/2006/relationships/hyperlink" Target="https://www.liverpool.ac.uk/people/hannah-vineer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carOR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Environmental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Wednesday 14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environmental science.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9450271"/>
              </p:ext>
            </p:extLst>
          </p:nvPr>
        </p:nvGraphicFramePr>
        <p:xfrm>
          <a:off x="838200" y="1825624"/>
          <a:ext cx="10515600" cy="284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Mark Ramsden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ADAS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Will Pearse 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Imperial College London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6" name="Picture 2" descr="Imperial College London">
            <a:extLst>
              <a:ext uri="{FF2B5EF4-FFF2-40B4-BE49-F238E27FC236}">
                <a16:creationId xmlns:a16="http://schemas.microsoft.com/office/drawing/2014/main" id="{4802448D-BB6D-50E4-78C6-905B065D6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64500"/>
            <a:ext cx="1620000" cy="7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DAS">
            <a:extLst>
              <a:ext uri="{FF2B5EF4-FFF2-40B4-BE49-F238E27FC236}">
                <a16:creationId xmlns:a16="http://schemas.microsoft.com/office/drawing/2014/main" id="{A4AF371A-4318-2B4B-C324-DAA97775C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979" y="1690688"/>
            <a:ext cx="755079" cy="66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Environmental Challenges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environmental challenges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/>
              <a:t>https://</a:t>
            </a:r>
            <a:r>
              <a:rPr lang="en-GB" b="1" dirty="0" err="1"/>
              <a:t>shorturl.at</a:t>
            </a:r>
            <a:r>
              <a:rPr lang="en-GB" b="1" dirty="0"/>
              <a:t>/</a:t>
            </a:r>
            <a:r>
              <a:rPr lang="en-GB" b="1" dirty="0" err="1"/>
              <a:t>carOR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B0A206C1-9EDA-88ED-937C-58927A4519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110065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aligned to the identified key challenges.</a:t>
            </a:r>
          </a:p>
          <a:p>
            <a:pPr lvl="1"/>
            <a:r>
              <a:rPr lang="en-GB" sz="180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Will Pearse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8AA5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</a:t>
            </a:r>
            <a:r>
              <a:rPr lang="en-GB" sz="2000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</a:t>
            </a:r>
            <a:r>
              <a:rPr lang="en-GB" sz="2000" dirty="0"/>
              <a:t>, that can be cloned, edited and then collated by contest organisers, using our </a:t>
            </a:r>
            <a:r>
              <a:rPr lang="en-GB" sz="2000" dirty="0">
                <a:solidFill>
                  <a:srgbClr val="00BB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Forecasting AggregatoR App (FARA)</a:t>
            </a:r>
            <a:r>
              <a:rPr lang="en-GB" sz="2000" dirty="0">
                <a:solidFill>
                  <a:srgbClr val="00BB64"/>
                </a:solidFill>
              </a:rPr>
              <a:t>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8556982"/>
              </p:ext>
            </p:extLst>
          </p:nvPr>
        </p:nvGraphicFramePr>
        <p:xfrm>
          <a:off x="3505200" y="1690688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aligned to the identified key challenges.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/>
              <a:t>https://</a:t>
            </a:r>
            <a:r>
              <a:rPr lang="en-GB" b="1" dirty="0" err="1"/>
              <a:t>shorturl.at</a:t>
            </a:r>
            <a:r>
              <a:rPr lang="en-GB" b="1" dirty="0"/>
              <a:t>/</a:t>
            </a:r>
            <a:r>
              <a:rPr lang="en-GB" b="1" dirty="0" err="1"/>
              <a:t>carOR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Key Environmental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0593E41-6AF4-499E-2DD4-B00E34134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2039622"/>
              </p:ext>
            </p:extLst>
          </p:nvPr>
        </p:nvGraphicFramePr>
        <p:xfrm>
          <a:off x="838200" y="1825625"/>
          <a:ext cx="10515597" cy="360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9:30-10:00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Arrivals &amp;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5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10:00-10:10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Introduction from the SPHERE-PPL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Meet the team and an introduction to the 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99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10:10-10:35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1 -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</a:rPr>
                        <a:t>Mark Ramsden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59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10:35-11:00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2 -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</a:rPr>
                        <a:t>Will Pearse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06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05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11:30-12:15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Identifying key challenges in health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003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12:15-12:45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2-minute presentations 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6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541" y="1201867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773EDC-A380-782C-6A48-8B3EC63351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092" y="4139895"/>
            <a:ext cx="3340752" cy="897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BEFE26-5007-993A-6A58-7C802B43DB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18772" y="5438108"/>
            <a:ext cx="1950418" cy="7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/>
              <a:t>https://</a:t>
            </a:r>
            <a:r>
              <a:rPr lang="en-GB" b="1" dirty="0" err="1"/>
              <a:t>shorturl.at</a:t>
            </a:r>
            <a:r>
              <a:rPr lang="en-GB" b="1" dirty="0"/>
              <a:t>/</a:t>
            </a:r>
            <a:r>
              <a:rPr lang="en-GB" b="1" dirty="0" err="1"/>
              <a:t>carOR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www.sphere-ppl.org</a:t>
            </a:r>
            <a:r>
              <a:rPr lang="en-GB" dirty="0">
                <a:solidFill>
                  <a:srgbClr val="00BB64"/>
                </a:solidFill>
              </a:rPr>
              <a:t> </a:t>
            </a:r>
            <a:r>
              <a:rPr lang="en-GB" dirty="0"/>
              <a:t>or email the team at </a:t>
            </a:r>
            <a:r>
              <a:rPr lang="en-GB" b="0" i="0" u="sng" dirty="0">
                <a:solidFill>
                  <a:srgbClr val="00BB64"/>
                </a:solidFill>
                <a:effectLst/>
                <a:latin typeface="Source Sans Pro" panose="020B0503030403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2B1C4ED-DE66-99F3-4F66-C0112D708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082323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</a:t>
            </a:r>
            <a:r>
              <a:rPr lang="en-GB" dirty="0">
                <a:solidFill>
                  <a:srgbClr val="00BB64"/>
                </a:solidFill>
              </a:rPr>
              <a:t> 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https://shorturl.at/carOR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CUT TO WILL P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FCAF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</TotalTime>
  <Words>1932</Words>
  <Application>Microsoft Macintosh PowerPoint</Application>
  <PresentationFormat>Widescreen</PresentationFormat>
  <Paragraphs>275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Agenda</vt:lpstr>
      <vt:lpstr>Agenda</vt:lpstr>
      <vt:lpstr>Facilities &amp; Accessibility</vt:lpstr>
      <vt:lpstr>Mural</vt:lpstr>
      <vt:lpstr>Code of Conduct</vt:lpstr>
      <vt:lpstr>Introduction from the SPHERE-PPL Team</vt:lpstr>
      <vt:lpstr>CUT TO WILL P SLIDES</vt:lpstr>
      <vt:lpstr>Outcomes of the Day</vt:lpstr>
      <vt:lpstr>Keynotes</vt:lpstr>
      <vt:lpstr>Keynotes</vt:lpstr>
      <vt:lpstr>Coffee Break</vt:lpstr>
      <vt:lpstr>Activity 1 - Identifying Key Environmental Challenges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Environmental Challenges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Alex Rabeau</cp:lastModifiedBy>
  <cp:revision>55</cp:revision>
  <dcterms:created xsi:type="dcterms:W3CDTF">2025-01-07T08:59:03Z</dcterms:created>
  <dcterms:modified xsi:type="dcterms:W3CDTF">2025-12-05T14:10:09Z</dcterms:modified>
</cp:coreProperties>
</file>

<file path=docProps/thumbnail.jpeg>
</file>